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5.jpg" ContentType="image/png"/>
  <Override PartName="/ppt/media/image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3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11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12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73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36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3/15/2026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2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3/15/2026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50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78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5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0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89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hyperlink" Target="cursos.automatted.com" TargetMode="Externa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39FAEAB-7AA5-A959-2EE6-E92E88DB22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7528" y="1032765"/>
            <a:ext cx="4308672" cy="1911604"/>
          </a:xfrm>
        </p:spPr>
        <p:txBody>
          <a:bodyPr anchor="b">
            <a:normAutofit/>
          </a:bodyPr>
          <a:lstStyle/>
          <a:p>
            <a:pPr algn="ctr"/>
            <a:r>
              <a:rPr lang="pt-BR" sz="5800" dirty="0"/>
              <a:t>Módulo 1 –Aula 9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29DF1B-2AB7-A5F7-D11B-8C2A12D8D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3960" y="5027993"/>
            <a:ext cx="4308672" cy="1172408"/>
          </a:xfrm>
        </p:spPr>
        <p:txBody>
          <a:bodyPr anchor="t">
            <a:normAutofit/>
          </a:bodyPr>
          <a:lstStyle/>
          <a:p>
            <a:r>
              <a:rPr lang="pt-BR" dirty="0"/>
              <a:t>Fundamentos da Automação - Tendências Tecnológicas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76F40E-8AAE-0C2C-3CEF-7F2097CC02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919" r="17618" b="-1"/>
          <a:stretch>
            <a:fillRect/>
          </a:stretch>
        </p:blipFill>
        <p:spPr>
          <a:xfrm>
            <a:off x="20" y="10"/>
            <a:ext cx="6931132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CA391F1-4B2C-521B-F6A5-52C74B303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75848" y="4711579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m 4" descr="Ícone&#10;&#10;Descrição gerada automaticamente">
            <a:hlinkClick r:id="rId5" action="ppaction://hlinkfile"/>
            <a:extLst>
              <a:ext uri="{FF2B5EF4-FFF2-40B4-BE49-F238E27FC236}">
                <a16:creationId xmlns:a16="http://schemas.microsoft.com/office/drawing/2014/main" id="{2B850D3E-408F-686A-4B3C-6E2604D77E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238831">
            <a:off x="10260975" y="5160013"/>
            <a:ext cx="1780665" cy="1780665"/>
          </a:xfrm>
          <a:prstGeom prst="rect">
            <a:avLst/>
          </a:prstGeom>
        </p:spPr>
      </p:pic>
      <p:pic>
        <p:nvPicPr>
          <p:cNvPr id="7" name="Apresentao de Logo Automatted">
            <a:hlinkClick r:id="" action="ppaction://media"/>
            <a:extLst>
              <a:ext uri="{FF2B5EF4-FFF2-40B4-BE49-F238E27FC236}">
                <a16:creationId xmlns:a16="http://schemas.microsoft.com/office/drawing/2014/main" id="{A08D24B9-58E8-F485-EB9C-7DE87CF595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1970" y="1507960"/>
            <a:ext cx="5107232" cy="287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6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14DBC4-FE02-2238-5BFC-481434E4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68000EE-811B-7124-6410-B06395D26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9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703269AA-F275-81AA-87C3-B7BE8DF0304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1.9 – Mercado – Tendencia tecnológica - Edge </a:t>
            </a:r>
            <a:r>
              <a:rPr lang="pt-BR" sz="1800" b="0" dirty="0" err="1"/>
              <a:t>Computing</a:t>
            </a:r>
            <a:r>
              <a:rPr lang="pt-BR" sz="1800" b="0" dirty="0"/>
              <a:t> na Indústria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9D09313-A48D-30AA-D64C-09BEBAF45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pic>
        <p:nvPicPr>
          <p:cNvPr id="10" name="Espaço Reservado para Conteúdo 9">
            <a:extLst>
              <a:ext uri="{FF2B5EF4-FFF2-40B4-BE49-F238E27FC236}">
                <a16:creationId xmlns:a16="http://schemas.microsoft.com/office/drawing/2014/main" id="{44A03EF3-F205-CF54-A4EF-7889640265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82" y="1628970"/>
            <a:ext cx="2951730" cy="295173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C490E885-0CFA-0F85-2AB9-F566EEEC4D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529" y="4011364"/>
            <a:ext cx="5803460" cy="2433995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37F2B47D-5D2C-9F3B-40F5-E0F0649241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433" y="1538868"/>
            <a:ext cx="5664730" cy="293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04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F084A-47EF-D50F-5BC5-140BA84CD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620D00-4A3A-F1ED-E70A-2FA1676D89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D983039-43F8-C1CB-3237-BAA0F3D58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9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42C4380-DE9D-9694-2DB7-9629591877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      Outra tendência importante é o uso de </a:t>
            </a:r>
            <a:r>
              <a:rPr lang="pt-BR" b="1" dirty="0"/>
              <a:t>Edge </a:t>
            </a:r>
            <a:r>
              <a:rPr lang="pt-BR" b="1" dirty="0" err="1"/>
              <a:t>Computing</a:t>
            </a:r>
            <a:r>
              <a:rPr lang="pt-BR" dirty="0"/>
              <a:t>, que consiste em processar dados </a:t>
            </a:r>
            <a:r>
              <a:rPr lang="pt-BR" b="1" dirty="0"/>
              <a:t>próximo às máquinas</a:t>
            </a:r>
            <a:r>
              <a:rPr lang="pt-BR" dirty="0"/>
              <a:t>, em vez de enviar todas as informações para servidores ou nuvem.</a:t>
            </a:r>
          </a:p>
          <a:p>
            <a:pPr marL="0" indent="0">
              <a:buNone/>
            </a:pPr>
            <a:r>
              <a:rPr lang="pt-BR" b="1" dirty="0"/>
              <a:t>       Vantagens do Edge </a:t>
            </a:r>
            <a:r>
              <a:rPr lang="pt-BR" b="1" dirty="0" err="1"/>
              <a:t>Computing</a:t>
            </a:r>
            <a:endParaRPr lang="pt-BR" b="1" dirty="0"/>
          </a:p>
          <a:p>
            <a:r>
              <a:rPr lang="pt-BR" dirty="0"/>
              <a:t>Redução da latência</a:t>
            </a:r>
          </a:p>
          <a:p>
            <a:r>
              <a:rPr lang="pt-BR" dirty="0"/>
              <a:t>Processamento mais rápido</a:t>
            </a:r>
          </a:p>
          <a:p>
            <a:r>
              <a:rPr lang="pt-BR" dirty="0"/>
              <a:t>Menor uso de banda de rede</a:t>
            </a:r>
          </a:p>
          <a:p>
            <a:r>
              <a:rPr lang="pt-BR" dirty="0"/>
              <a:t>Maior segurança de dados</a:t>
            </a:r>
          </a:p>
          <a:p>
            <a:pPr marL="0" indent="0">
              <a:buNone/>
            </a:pPr>
            <a:r>
              <a:rPr lang="pt-BR" dirty="0"/>
              <a:t>      Isso é especialmente importante em sistemas industriais onde decisões precisam ser tomadas </a:t>
            </a:r>
            <a:r>
              <a:rPr lang="pt-BR" b="1" dirty="0"/>
              <a:t>em milissegundos</a:t>
            </a:r>
            <a:r>
              <a:rPr lang="pt-BR" dirty="0"/>
              <a:t>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C91C887C-1A0B-C6EA-9B56-0EB2CCDBEE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46DD9FFD-83F7-9C9D-7705-E078AADAD31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1.9 – Mercado – Tendencia tecnológica - Edge </a:t>
            </a:r>
            <a:r>
              <a:rPr lang="pt-BR" sz="1800" b="0" dirty="0" err="1"/>
              <a:t>Computing</a:t>
            </a:r>
            <a:r>
              <a:rPr lang="pt-BR" sz="1800" b="0" dirty="0"/>
              <a:t> na Indústria</a:t>
            </a:r>
          </a:p>
          <a:p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4039950565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7918</TotalTime>
  <Words>118</Words>
  <Application>Microsoft Office PowerPoint</Application>
  <PresentationFormat>Widescreen</PresentationFormat>
  <Paragraphs>13</Paragraphs>
  <Slides>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6" baseType="lpstr">
      <vt:lpstr>Arial</vt:lpstr>
      <vt:lpstr>Grandview Display</vt:lpstr>
      <vt:lpstr>DashVTI</vt:lpstr>
      <vt:lpstr>Módulo 1 –Aula 9</vt:lpstr>
      <vt:lpstr>Aula 9 – Introdução à Automação Industrial </vt:lpstr>
      <vt:lpstr>Aula 9 – Introdução à Automação Industrial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Edcarlos dos Santos</dc:creator>
  <cp:lastModifiedBy>Edcarlos dos Santos</cp:lastModifiedBy>
  <cp:revision>17</cp:revision>
  <dcterms:created xsi:type="dcterms:W3CDTF">2026-03-07T12:39:04Z</dcterms:created>
  <dcterms:modified xsi:type="dcterms:W3CDTF">2026-03-15T12:44:52Z</dcterms:modified>
</cp:coreProperties>
</file>